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1"/>
  </p:notesMasterIdLst>
  <p:handoutMasterIdLst>
    <p:handoutMasterId r:id="rId22"/>
  </p:handoutMasterIdLst>
  <p:sldIdLst>
    <p:sldId id="426" r:id="rId5"/>
    <p:sldId id="432" r:id="rId6"/>
    <p:sldId id="437" r:id="rId7"/>
    <p:sldId id="438" r:id="rId8"/>
    <p:sldId id="439" r:id="rId9"/>
    <p:sldId id="440" r:id="rId10"/>
    <p:sldId id="447" r:id="rId11"/>
    <p:sldId id="442" r:id="rId12"/>
    <p:sldId id="449" r:id="rId13"/>
    <p:sldId id="450" r:id="rId14"/>
    <p:sldId id="451" r:id="rId15"/>
    <p:sldId id="441" r:id="rId16"/>
    <p:sldId id="435" r:id="rId17"/>
    <p:sldId id="452" r:id="rId18"/>
    <p:sldId id="453" r:id="rId19"/>
    <p:sldId id="448" r:id="rId2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95"/>
    <a:srgbClr val="90AAF4"/>
    <a:srgbClr val="708DEA"/>
    <a:srgbClr val="65B65A"/>
    <a:srgbClr val="5A2359"/>
    <a:srgbClr val="F0536A"/>
    <a:srgbClr val="F2F2F2"/>
    <a:srgbClr val="000000"/>
    <a:srgbClr val="E10598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C67EE-E044-4026-9589-00E2981D55C6}" v="2" dt="2022-03-16T14:22:28.275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67AC67EE-E044-4026-9589-00E2981D55C6}"/>
    <pc:docChg chg="custSel modSld modMainMaster">
      <pc:chgData name="Sally North" userId="52e2d7fe0a4c5456" providerId="LiveId" clId="{67AC67EE-E044-4026-9589-00E2981D55C6}" dt="2022-03-16T14:22:28.275" v="12"/>
      <pc:docMkLst>
        <pc:docMk/>
      </pc:docMkLst>
      <pc:sldChg chg="addSp delSp modSp mod">
        <pc:chgData name="Sally North" userId="52e2d7fe0a4c5456" providerId="LiveId" clId="{67AC67EE-E044-4026-9589-00E2981D55C6}" dt="2022-03-16T14:22:20.204" v="11" actId="20577"/>
        <pc:sldMkLst>
          <pc:docMk/>
          <pc:sldMk cId="3168038342" sldId="426"/>
        </pc:sldMkLst>
        <pc:spChg chg="mod">
          <ac:chgData name="Sally North" userId="52e2d7fe0a4c5456" providerId="LiveId" clId="{67AC67EE-E044-4026-9589-00E2981D55C6}" dt="2022-03-16T14:22:20.204" v="11" actId="20577"/>
          <ac:spMkLst>
            <pc:docMk/>
            <pc:sldMk cId="3168038342" sldId="426"/>
            <ac:spMk id="8" creationId="{00000000-0000-0000-0000-000000000000}"/>
          </ac:spMkLst>
        </pc:spChg>
        <pc:picChg chg="add mod">
          <ac:chgData name="Sally North" userId="52e2d7fe0a4c5456" providerId="LiveId" clId="{67AC67EE-E044-4026-9589-00E2981D55C6}" dt="2022-03-16T14:22:16.628" v="7" actId="1076"/>
          <ac:picMkLst>
            <pc:docMk/>
            <pc:sldMk cId="3168038342" sldId="426"/>
            <ac:picMk id="3" creationId="{78510CC6-A236-4807-9469-1F0CF6AEC7FA}"/>
          </ac:picMkLst>
        </pc:picChg>
        <pc:picChg chg="del">
          <ac:chgData name="Sally North" userId="52e2d7fe0a4c5456" providerId="LiveId" clId="{67AC67EE-E044-4026-9589-00E2981D55C6}" dt="2022-03-16T14:21:56.664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modSldLayout">
        <pc:chgData name="Sally North" userId="52e2d7fe0a4c5456" providerId="LiveId" clId="{67AC67EE-E044-4026-9589-00E2981D55C6}" dt="2022-03-16T14:22:28.275" v="12"/>
        <pc:sldMasterMkLst>
          <pc:docMk/>
          <pc:sldMasterMk cId="862979560" sldId="2147483676"/>
        </pc:sldMasterMkLst>
        <pc:sldLayoutChg chg="addSp modSp">
          <pc:chgData name="Sally North" userId="52e2d7fe0a4c5456" providerId="LiveId" clId="{67AC67EE-E044-4026-9589-00E2981D55C6}" dt="2022-03-16T14:22:28.275" v="12"/>
          <pc:sldLayoutMkLst>
            <pc:docMk/>
            <pc:sldMasterMk cId="862979560" sldId="2147483676"/>
            <pc:sldLayoutMk cId="1373367627" sldId="2147483678"/>
          </pc:sldLayoutMkLst>
          <pc:spChg chg="add mod">
            <ac:chgData name="Sally North" userId="52e2d7fe0a4c5456" providerId="LiveId" clId="{67AC67EE-E044-4026-9589-00E2981D55C6}" dt="2022-03-16T14:22:28.275" v="12"/>
            <ac:spMkLst>
              <pc:docMk/>
              <pc:sldMasterMk cId="862979560" sldId="2147483676"/>
              <pc:sldLayoutMk cId="1373367627" sldId="2147483678"/>
              <ac:spMk id="4" creationId="{CC1A61F8-308A-47EB-A34E-D473EFCA08EB}"/>
            </ac:spMkLst>
          </pc:spChg>
          <pc:picChg chg="add mod">
            <ac:chgData name="Sally North" userId="52e2d7fe0a4c5456" providerId="LiveId" clId="{67AC67EE-E044-4026-9589-00E2981D55C6}" dt="2022-03-16T14:22:28.275" v="12"/>
            <ac:picMkLst>
              <pc:docMk/>
              <pc:sldMasterMk cId="862979560" sldId="2147483676"/>
              <pc:sldLayoutMk cId="1373367627" sldId="2147483678"/>
              <ac:picMk id="5" creationId="{AD5C7073-AFEE-4226-867F-BF38E55C68BB}"/>
            </ac:picMkLst>
          </pc:picChg>
        </pc:sldLayoutChg>
      </pc:sldMasterChg>
    </pc:docChg>
  </pc:docChgLst>
  <pc:docChgLst>
    <pc:chgData name="Raj, Razaq" userId="0ebd299a-6bdf-40d0-b211-3a0092e17bb2" providerId="ADAL" clId="{3C1743F0-9B20-4E36-BDCB-A6B1A05EE5B4}"/>
    <pc:docChg chg="undo custSel addSld delSld modSld sldOrd">
      <pc:chgData name="Raj, Razaq" userId="0ebd299a-6bdf-40d0-b211-3a0092e17bb2" providerId="ADAL" clId="{3C1743F0-9B20-4E36-BDCB-A6B1A05EE5B4}" dt="2021-07-07T10:06:28.855" v="297" actId="313"/>
      <pc:docMkLst>
        <pc:docMk/>
      </pc:docMkLst>
      <pc:sldChg chg="addSp delSp modSp mod ord">
        <pc:chgData name="Raj, Razaq" userId="0ebd299a-6bdf-40d0-b211-3a0092e17bb2" providerId="ADAL" clId="{3C1743F0-9B20-4E36-BDCB-A6B1A05EE5B4}" dt="2021-06-22T12:37:55.507" v="254"/>
        <pc:sldMkLst>
          <pc:docMk/>
          <pc:sldMk cId="3311065178" sldId="435"/>
        </pc:sldMkLst>
        <pc:spChg chg="mod">
          <ac:chgData name="Raj, Razaq" userId="0ebd299a-6bdf-40d0-b211-3a0092e17bb2" providerId="ADAL" clId="{3C1743F0-9B20-4E36-BDCB-A6B1A05EE5B4}" dt="2021-06-22T12:31:39.371" v="182"/>
          <ac:spMkLst>
            <pc:docMk/>
            <pc:sldMk cId="3311065178" sldId="435"/>
            <ac:spMk id="2" creationId="{00000000-0000-0000-0000-000000000000}"/>
          </ac:spMkLst>
        </pc:spChg>
        <pc:spChg chg="add del mod">
          <ac:chgData name="Raj, Razaq" userId="0ebd299a-6bdf-40d0-b211-3a0092e17bb2" providerId="ADAL" clId="{3C1743F0-9B20-4E36-BDCB-A6B1A05EE5B4}" dt="2021-06-22T12:31:39.371" v="182"/>
          <ac:spMkLst>
            <pc:docMk/>
            <pc:sldMk cId="3311065178" sldId="435"/>
            <ac:spMk id="6" creationId="{0F2188C8-6736-4C3E-8E4E-13205DA983F9}"/>
          </ac:spMkLst>
        </pc:spChg>
        <pc:spChg chg="add mod">
          <ac:chgData name="Raj, Razaq" userId="0ebd299a-6bdf-40d0-b211-3a0092e17bb2" providerId="ADAL" clId="{3C1743F0-9B20-4E36-BDCB-A6B1A05EE5B4}" dt="2021-06-22T12:31:59.007" v="190" actId="20577"/>
          <ac:spMkLst>
            <pc:docMk/>
            <pc:sldMk cId="3311065178" sldId="435"/>
            <ac:spMk id="7" creationId="{D040F34E-73D6-457D-BD0B-2AF5223B0867}"/>
          </ac:spMkLst>
        </pc:spChg>
        <pc:picChg chg="del">
          <ac:chgData name="Raj, Razaq" userId="0ebd299a-6bdf-40d0-b211-3a0092e17bb2" providerId="ADAL" clId="{3C1743F0-9B20-4E36-BDCB-A6B1A05EE5B4}" dt="2021-06-22T12:31:04.770" v="179" actId="478"/>
          <ac:picMkLst>
            <pc:docMk/>
            <pc:sldMk cId="3311065178" sldId="435"/>
            <ac:picMk id="1026" creationId="{2C66E604-59EA-49FB-83A8-711B4E5EA96A}"/>
          </ac:picMkLst>
        </pc:picChg>
      </pc:sldChg>
      <pc:sldChg chg="modSp mod">
        <pc:chgData name="Raj, Razaq" userId="0ebd299a-6bdf-40d0-b211-3a0092e17bb2" providerId="ADAL" clId="{3C1743F0-9B20-4E36-BDCB-A6B1A05EE5B4}" dt="2021-06-22T12:11:54.980" v="17" actId="27636"/>
        <pc:sldMkLst>
          <pc:docMk/>
          <pc:sldMk cId="3226987287" sldId="440"/>
        </pc:sldMkLst>
        <pc:spChg chg="mod">
          <ac:chgData name="Raj, Razaq" userId="0ebd299a-6bdf-40d0-b211-3a0092e17bb2" providerId="ADAL" clId="{3C1743F0-9B20-4E36-BDCB-A6B1A05EE5B4}" dt="2021-06-22T12:11:54.980" v="17" actId="27636"/>
          <ac:spMkLst>
            <pc:docMk/>
            <pc:sldMk cId="3226987287" sldId="440"/>
            <ac:spMk id="2" creationId="{84103AF0-7060-4BD9-A56A-C020609BC25D}"/>
          </ac:spMkLst>
        </pc:spChg>
      </pc:sldChg>
      <pc:sldChg chg="addSp delSp modSp mod">
        <pc:chgData name="Raj, Razaq" userId="0ebd299a-6bdf-40d0-b211-3a0092e17bb2" providerId="ADAL" clId="{3C1743F0-9B20-4E36-BDCB-A6B1A05EE5B4}" dt="2021-06-22T12:30:08.594" v="171" actId="14100"/>
        <pc:sldMkLst>
          <pc:docMk/>
          <pc:sldMk cId="2983071446" sldId="441"/>
        </pc:sldMkLst>
        <pc:spChg chg="mod">
          <ac:chgData name="Raj, Razaq" userId="0ebd299a-6bdf-40d0-b211-3a0092e17bb2" providerId="ADAL" clId="{3C1743F0-9B20-4E36-BDCB-A6B1A05EE5B4}" dt="2021-06-22T12:28:39.130" v="157" actId="20577"/>
          <ac:spMkLst>
            <pc:docMk/>
            <pc:sldMk cId="2983071446" sldId="441"/>
            <ac:spMk id="6" creationId="{0C6CADE4-A9C1-4197-9BAD-F05E7663A71C}"/>
          </ac:spMkLst>
        </pc:spChg>
        <pc:spChg chg="add del mod">
          <ac:chgData name="Raj, Razaq" userId="0ebd299a-6bdf-40d0-b211-3a0092e17bb2" providerId="ADAL" clId="{3C1743F0-9B20-4E36-BDCB-A6B1A05EE5B4}" dt="2021-06-22T12:29:54.745" v="166" actId="478"/>
          <ac:spMkLst>
            <pc:docMk/>
            <pc:sldMk cId="2983071446" sldId="441"/>
            <ac:spMk id="8" creationId="{77D0CB27-C4EC-42DB-B99A-16E1617EE4C0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0" creationId="{3EF45F3B-9625-4ADC-9286-B8EDAF4385EF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1" creationId="{7D8134F4-67C2-4243-AD91-05D8EE53527D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2" creationId="{04B1CCB3-0403-4237-A364-A1C5F14298E6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3" creationId="{FCF31824-A7FF-40D8-AFBB-E97FB3B0823C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4" creationId="{59A4876C-236D-4DB7-8EFA-6BD5F1415201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5" creationId="{4D7D49F5-F5D5-4A94-83EA-24C3710A09A7}"/>
          </ac:spMkLst>
        </pc:spChg>
        <pc:spChg chg="add mod">
          <ac:chgData name="Raj, Razaq" userId="0ebd299a-6bdf-40d0-b211-3a0092e17bb2" providerId="ADAL" clId="{3C1743F0-9B20-4E36-BDCB-A6B1A05EE5B4}" dt="2021-06-22T12:29:51.714" v="165"/>
          <ac:spMkLst>
            <pc:docMk/>
            <pc:sldMk cId="2983071446" sldId="441"/>
            <ac:spMk id="16" creationId="{3CFBBEE3-2178-46D6-A684-25F00E78861C}"/>
          </ac:spMkLst>
        </pc:spChg>
        <pc:grpChg chg="add mod">
          <ac:chgData name="Raj, Razaq" userId="0ebd299a-6bdf-40d0-b211-3a0092e17bb2" providerId="ADAL" clId="{3C1743F0-9B20-4E36-BDCB-A6B1A05EE5B4}" dt="2021-06-22T12:30:08.594" v="171" actId="14100"/>
          <ac:grpSpMkLst>
            <pc:docMk/>
            <pc:sldMk cId="2983071446" sldId="441"/>
            <ac:grpSpMk id="9" creationId="{D61E74AB-07B9-4C2E-95D3-EE40E44A807E}"/>
          </ac:grpSpMkLst>
        </pc:grpChg>
        <pc:graphicFrameChg chg="del mod modGraphic">
          <ac:chgData name="Raj, Razaq" userId="0ebd299a-6bdf-40d0-b211-3a0092e17bb2" providerId="ADAL" clId="{3C1743F0-9B20-4E36-BDCB-A6B1A05EE5B4}" dt="2021-06-22T12:29:39.446" v="162" actId="478"/>
          <ac:graphicFrameMkLst>
            <pc:docMk/>
            <pc:sldMk cId="2983071446" sldId="441"/>
            <ac:graphicFrameMk id="5" creationId="{56FDCFE8-1D62-49CE-BBB2-9B61B0C1DBC9}"/>
          </ac:graphicFrameMkLst>
        </pc:graphicFrameChg>
      </pc:sldChg>
      <pc:sldChg chg="modSp mod">
        <pc:chgData name="Raj, Razaq" userId="0ebd299a-6bdf-40d0-b211-3a0092e17bb2" providerId="ADAL" clId="{3C1743F0-9B20-4E36-BDCB-A6B1A05EE5B4}" dt="2021-06-22T12:17:53.786" v="77" actId="20577"/>
        <pc:sldMkLst>
          <pc:docMk/>
          <pc:sldMk cId="3238165376" sldId="442"/>
        </pc:sldMkLst>
        <pc:spChg chg="mod">
          <ac:chgData name="Raj, Razaq" userId="0ebd299a-6bdf-40d0-b211-3a0092e17bb2" providerId="ADAL" clId="{3C1743F0-9B20-4E36-BDCB-A6B1A05EE5B4}" dt="2021-06-22T12:15:48.700" v="63" actId="6549"/>
          <ac:spMkLst>
            <pc:docMk/>
            <pc:sldMk cId="3238165376" sldId="442"/>
            <ac:spMk id="2" creationId="{56ED628F-120D-41E8-B487-E463AFBE5595}"/>
          </ac:spMkLst>
        </pc:spChg>
        <pc:spChg chg="mod">
          <ac:chgData name="Raj, Razaq" userId="0ebd299a-6bdf-40d0-b211-3a0092e17bb2" providerId="ADAL" clId="{3C1743F0-9B20-4E36-BDCB-A6B1A05EE5B4}" dt="2021-06-22T12:17:53.786" v="77" actId="20577"/>
          <ac:spMkLst>
            <pc:docMk/>
            <pc:sldMk cId="3238165376" sldId="442"/>
            <ac:spMk id="3" creationId="{3064391F-A6DB-418E-AA07-7E08AAD80AA7}"/>
          </ac:spMkLst>
        </pc:spChg>
      </pc:sldChg>
      <pc:sldChg chg="del">
        <pc:chgData name="Raj, Razaq" userId="0ebd299a-6bdf-40d0-b211-3a0092e17bb2" providerId="ADAL" clId="{3C1743F0-9B20-4E36-BDCB-A6B1A05EE5B4}" dt="2021-06-22T12:32:21.807" v="192" actId="47"/>
        <pc:sldMkLst>
          <pc:docMk/>
          <pc:sldMk cId="944754323" sldId="443"/>
        </pc:sldMkLst>
      </pc:sldChg>
      <pc:sldChg chg="del">
        <pc:chgData name="Raj, Razaq" userId="0ebd299a-6bdf-40d0-b211-3a0092e17bb2" providerId="ADAL" clId="{3C1743F0-9B20-4E36-BDCB-A6B1A05EE5B4}" dt="2021-06-22T12:32:22.526" v="193" actId="47"/>
        <pc:sldMkLst>
          <pc:docMk/>
          <pc:sldMk cId="521576645" sldId="444"/>
        </pc:sldMkLst>
      </pc:sldChg>
      <pc:sldChg chg="del">
        <pc:chgData name="Raj, Razaq" userId="0ebd299a-6bdf-40d0-b211-3a0092e17bb2" providerId="ADAL" clId="{3C1743F0-9B20-4E36-BDCB-A6B1A05EE5B4}" dt="2021-06-22T12:32:23.562" v="194" actId="47"/>
        <pc:sldMkLst>
          <pc:docMk/>
          <pc:sldMk cId="1472857328" sldId="445"/>
        </pc:sldMkLst>
      </pc:sldChg>
      <pc:sldChg chg="del">
        <pc:chgData name="Raj, Razaq" userId="0ebd299a-6bdf-40d0-b211-3a0092e17bb2" providerId="ADAL" clId="{3C1743F0-9B20-4E36-BDCB-A6B1A05EE5B4}" dt="2021-06-22T12:32:18.038" v="191" actId="47"/>
        <pc:sldMkLst>
          <pc:docMk/>
          <pc:sldMk cId="158437467" sldId="446"/>
        </pc:sldMkLst>
      </pc:sldChg>
      <pc:sldChg chg="modSp mod">
        <pc:chgData name="Raj, Razaq" userId="0ebd299a-6bdf-40d0-b211-3a0092e17bb2" providerId="ADAL" clId="{3C1743F0-9B20-4E36-BDCB-A6B1A05EE5B4}" dt="2021-06-22T12:15:20.728" v="61" actId="20577"/>
        <pc:sldMkLst>
          <pc:docMk/>
          <pc:sldMk cId="3516425444" sldId="447"/>
        </pc:sldMkLst>
        <pc:spChg chg="mod">
          <ac:chgData name="Raj, Razaq" userId="0ebd299a-6bdf-40d0-b211-3a0092e17bb2" providerId="ADAL" clId="{3C1743F0-9B20-4E36-BDCB-A6B1A05EE5B4}" dt="2021-06-22T12:15:20.728" v="61" actId="20577"/>
          <ac:spMkLst>
            <pc:docMk/>
            <pc:sldMk cId="3516425444" sldId="447"/>
            <ac:spMk id="2" creationId="{36A80A68-6C96-4A29-9AA6-B2E6A05132D3}"/>
          </ac:spMkLst>
        </pc:spChg>
      </pc:sldChg>
      <pc:sldChg chg="modSp mod">
        <pc:chgData name="Raj, Razaq" userId="0ebd299a-6bdf-40d0-b211-3a0092e17bb2" providerId="ADAL" clId="{3C1743F0-9B20-4E36-BDCB-A6B1A05EE5B4}" dt="2021-06-22T12:40:40.649" v="296" actId="6549"/>
        <pc:sldMkLst>
          <pc:docMk/>
          <pc:sldMk cId="3058336074" sldId="448"/>
        </pc:sldMkLst>
        <pc:spChg chg="mod">
          <ac:chgData name="Raj, Razaq" userId="0ebd299a-6bdf-40d0-b211-3a0092e17bb2" providerId="ADAL" clId="{3C1743F0-9B20-4E36-BDCB-A6B1A05EE5B4}" dt="2021-06-22T12:40:40.649" v="296" actId="6549"/>
          <ac:spMkLst>
            <pc:docMk/>
            <pc:sldMk cId="3058336074" sldId="448"/>
            <ac:spMk id="3" creationId="{1C2F1C4E-9CF2-45F6-A158-BE0E8CB585EA}"/>
          </ac:spMkLst>
        </pc:spChg>
      </pc:sldChg>
      <pc:sldChg chg="modSp new mod">
        <pc:chgData name="Raj, Razaq" userId="0ebd299a-6bdf-40d0-b211-3a0092e17bb2" providerId="ADAL" clId="{3C1743F0-9B20-4E36-BDCB-A6B1A05EE5B4}" dt="2021-06-22T12:19:40.174" v="88" actId="14100"/>
        <pc:sldMkLst>
          <pc:docMk/>
          <pc:sldMk cId="2696516229" sldId="449"/>
        </pc:sldMkLst>
        <pc:spChg chg="mod">
          <ac:chgData name="Raj, Razaq" userId="0ebd299a-6bdf-40d0-b211-3a0092e17bb2" providerId="ADAL" clId="{3C1743F0-9B20-4E36-BDCB-A6B1A05EE5B4}" dt="2021-06-22T12:18:38.754" v="82" actId="404"/>
          <ac:spMkLst>
            <pc:docMk/>
            <pc:sldMk cId="2696516229" sldId="449"/>
            <ac:spMk id="2" creationId="{5ECE7A39-161E-4EED-9CD8-4DEC2C3545E4}"/>
          </ac:spMkLst>
        </pc:spChg>
        <pc:spChg chg="mod">
          <ac:chgData name="Raj, Razaq" userId="0ebd299a-6bdf-40d0-b211-3a0092e17bb2" providerId="ADAL" clId="{3C1743F0-9B20-4E36-BDCB-A6B1A05EE5B4}" dt="2021-06-22T12:19:40.174" v="88" actId="14100"/>
          <ac:spMkLst>
            <pc:docMk/>
            <pc:sldMk cId="2696516229" sldId="449"/>
            <ac:spMk id="3" creationId="{7978B129-F16B-40AE-A049-759FB4B205D2}"/>
          </ac:spMkLst>
        </pc:spChg>
      </pc:sldChg>
      <pc:sldChg chg="modSp new mod">
        <pc:chgData name="Raj, Razaq" userId="0ebd299a-6bdf-40d0-b211-3a0092e17bb2" providerId="ADAL" clId="{3C1743F0-9B20-4E36-BDCB-A6B1A05EE5B4}" dt="2021-06-22T12:23:25.905" v="115" actId="20577"/>
        <pc:sldMkLst>
          <pc:docMk/>
          <pc:sldMk cId="244012030" sldId="450"/>
        </pc:sldMkLst>
        <pc:spChg chg="mod">
          <ac:chgData name="Raj, Razaq" userId="0ebd299a-6bdf-40d0-b211-3a0092e17bb2" providerId="ADAL" clId="{3C1743F0-9B20-4E36-BDCB-A6B1A05EE5B4}" dt="2021-06-22T12:20:40.218" v="92" actId="404"/>
          <ac:spMkLst>
            <pc:docMk/>
            <pc:sldMk cId="244012030" sldId="450"/>
            <ac:spMk id="2" creationId="{60E7B047-B425-464B-A970-6FB66904DDFA}"/>
          </ac:spMkLst>
        </pc:spChg>
        <pc:spChg chg="mod">
          <ac:chgData name="Raj, Razaq" userId="0ebd299a-6bdf-40d0-b211-3a0092e17bb2" providerId="ADAL" clId="{3C1743F0-9B20-4E36-BDCB-A6B1A05EE5B4}" dt="2021-06-22T12:23:25.905" v="115" actId="20577"/>
          <ac:spMkLst>
            <pc:docMk/>
            <pc:sldMk cId="244012030" sldId="450"/>
            <ac:spMk id="3" creationId="{EC658777-F9FE-431F-9F67-8E2E2954052B}"/>
          </ac:spMkLst>
        </pc:spChg>
      </pc:sldChg>
      <pc:sldChg chg="modSp new mod">
        <pc:chgData name="Raj, Razaq" userId="0ebd299a-6bdf-40d0-b211-3a0092e17bb2" providerId="ADAL" clId="{3C1743F0-9B20-4E36-BDCB-A6B1A05EE5B4}" dt="2021-06-22T12:27:19.040" v="149" actId="14100"/>
        <pc:sldMkLst>
          <pc:docMk/>
          <pc:sldMk cId="3207652061" sldId="451"/>
        </pc:sldMkLst>
        <pc:spChg chg="mod">
          <ac:chgData name="Raj, Razaq" userId="0ebd299a-6bdf-40d0-b211-3a0092e17bb2" providerId="ADAL" clId="{3C1743F0-9B20-4E36-BDCB-A6B1A05EE5B4}" dt="2021-06-22T12:24:23.878" v="125" actId="20577"/>
          <ac:spMkLst>
            <pc:docMk/>
            <pc:sldMk cId="3207652061" sldId="451"/>
            <ac:spMk id="2" creationId="{502BB5A1-0BCF-4907-A5F6-EB598ED28877}"/>
          </ac:spMkLst>
        </pc:spChg>
        <pc:spChg chg="mod">
          <ac:chgData name="Raj, Razaq" userId="0ebd299a-6bdf-40d0-b211-3a0092e17bb2" providerId="ADAL" clId="{3C1743F0-9B20-4E36-BDCB-A6B1A05EE5B4}" dt="2021-06-22T12:27:19.040" v="149" actId="14100"/>
          <ac:spMkLst>
            <pc:docMk/>
            <pc:sldMk cId="3207652061" sldId="451"/>
            <ac:spMk id="3" creationId="{2861B4A2-311E-49C4-B996-E273C8D3AF24}"/>
          </ac:spMkLst>
        </pc:spChg>
      </pc:sldChg>
      <pc:sldChg chg="modSp new mod">
        <pc:chgData name="Raj, Razaq" userId="0ebd299a-6bdf-40d0-b211-3a0092e17bb2" providerId="ADAL" clId="{3C1743F0-9B20-4E36-BDCB-A6B1A05EE5B4}" dt="2021-07-07T10:06:28.855" v="297" actId="313"/>
        <pc:sldMkLst>
          <pc:docMk/>
          <pc:sldMk cId="3817759455" sldId="452"/>
        </pc:sldMkLst>
        <pc:spChg chg="mod">
          <ac:chgData name="Raj, Razaq" userId="0ebd299a-6bdf-40d0-b211-3a0092e17bb2" providerId="ADAL" clId="{3C1743F0-9B20-4E36-BDCB-A6B1A05EE5B4}" dt="2021-06-22T12:33:10.177" v="200" actId="113"/>
          <ac:spMkLst>
            <pc:docMk/>
            <pc:sldMk cId="3817759455" sldId="452"/>
            <ac:spMk id="2" creationId="{B45E86CA-0411-4A5F-A3F5-E33111D6ECD0}"/>
          </ac:spMkLst>
        </pc:spChg>
        <pc:spChg chg="mod">
          <ac:chgData name="Raj, Razaq" userId="0ebd299a-6bdf-40d0-b211-3a0092e17bb2" providerId="ADAL" clId="{3C1743F0-9B20-4E36-BDCB-A6B1A05EE5B4}" dt="2021-07-07T10:06:28.855" v="297" actId="313"/>
          <ac:spMkLst>
            <pc:docMk/>
            <pc:sldMk cId="3817759455" sldId="452"/>
            <ac:spMk id="3" creationId="{A96551F7-E17E-4F37-ACEF-C196649DBD30}"/>
          </ac:spMkLst>
        </pc:spChg>
      </pc:sldChg>
      <pc:sldChg chg="modSp new mod">
        <pc:chgData name="Raj, Razaq" userId="0ebd299a-6bdf-40d0-b211-3a0092e17bb2" providerId="ADAL" clId="{3C1743F0-9B20-4E36-BDCB-A6B1A05EE5B4}" dt="2021-06-22T12:37:41.972" v="252"/>
        <pc:sldMkLst>
          <pc:docMk/>
          <pc:sldMk cId="3259424744" sldId="453"/>
        </pc:sldMkLst>
        <pc:spChg chg="mod">
          <ac:chgData name="Raj, Razaq" userId="0ebd299a-6bdf-40d0-b211-3a0092e17bb2" providerId="ADAL" clId="{3C1743F0-9B20-4E36-BDCB-A6B1A05EE5B4}" dt="2021-06-22T12:37:41.972" v="252"/>
          <ac:spMkLst>
            <pc:docMk/>
            <pc:sldMk cId="3259424744" sldId="453"/>
            <ac:spMk id="2" creationId="{07716AC3-32C9-4B33-9BF8-7E327E6AC70C}"/>
          </ac:spMkLst>
        </pc:spChg>
        <pc:spChg chg="mod">
          <ac:chgData name="Raj, Razaq" userId="0ebd299a-6bdf-40d0-b211-3a0092e17bb2" providerId="ADAL" clId="{3C1743F0-9B20-4E36-BDCB-A6B1A05EE5B4}" dt="2021-06-22T12:37:31.972" v="251" actId="6549"/>
          <ac:spMkLst>
            <pc:docMk/>
            <pc:sldMk cId="3259424744" sldId="453"/>
            <ac:spMk id="3" creationId="{C2922F83-2BC0-421F-9A7F-7E4EA9AFFC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1A61F8-308A-47EB-A34E-D473EFCA08EB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5C7073-AFEE-4226-867F-BF38E55C68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468313" y="1808793"/>
            <a:ext cx="8218487" cy="381635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1548" y="901700"/>
            <a:ext cx="7380907" cy="5162924"/>
          </a:xfrm>
          <a:prstGeom prst="roundRect">
            <a:avLst>
              <a:gd name="adj" fmla="val 973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wrap="square" lIns="365760" tIns="274320" rIns="365760" bIns="27432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8" r:id="rId3"/>
    <p:sldLayoutId id="2147483689" r:id="rId4"/>
    <p:sldLayoutId id="2147483691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149199" y="2734345"/>
            <a:ext cx="4394166" cy="234029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78510CC6-A236-4807-9469-1F0CF6AEC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69" y="1440148"/>
            <a:ext cx="3056965" cy="397770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B047-B425-464B-A970-6FB66904D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Big Data</a:t>
            </a:r>
            <a:b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58777-F9FE-431F-9F67-8E2E2954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466172"/>
          </a:xfrm>
        </p:spPr>
        <p:txBody>
          <a:bodyPr/>
          <a:lstStyle/>
          <a:p>
            <a:r>
              <a:rPr lang="en-GB" dirty="0"/>
              <a:t>In today’s business world data is gold. </a:t>
            </a:r>
          </a:p>
          <a:p>
            <a:r>
              <a:rPr lang="en-GB" dirty="0"/>
              <a:t>The events industry is no different. </a:t>
            </a:r>
          </a:p>
          <a:p>
            <a:r>
              <a:rPr lang="en-GB" dirty="0"/>
              <a:t>Data about an exhibition can be supplied to exhibitors, events marketers can use to data understand their customer behaviours.</a:t>
            </a:r>
          </a:p>
          <a:p>
            <a:r>
              <a:rPr lang="en-GB" dirty="0"/>
              <a:t>Exhibitions and events industry is catching up to appreciate that it needs to improve data capture, data handling practices and analytical techniques.</a:t>
            </a:r>
          </a:p>
          <a:p>
            <a:r>
              <a:rPr lang="en-GB" dirty="0"/>
              <a:t>Event industry will be in a position to move on to using Big Data analytics to show clear value of metrics to be used for both the attendees and the organisations. </a:t>
            </a:r>
          </a:p>
        </p:txBody>
      </p:sp>
    </p:spTree>
    <p:extLst>
      <p:ext uri="{BB962C8B-B14F-4D97-AF65-F5344CB8AC3E}">
        <p14:creationId xmlns:p14="http://schemas.microsoft.com/office/powerpoint/2010/main" val="24401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BB5A1-0BCF-4907-A5F6-EB598ED2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 Usage in Events 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1B4A2-311E-49C4-B996-E273C8D3A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0383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The way we communicate nowadays has dramatically changed and social media has a big role to play in that change.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Events organisations are understanding the importance of social media.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One of the key metrics to measure social media engagement is social capital.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Social capital is the value we place on the relationship built through the social networks.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The level of trust we have with them and the brand and the Connexions between people. </a:t>
            </a:r>
          </a:p>
        </p:txBody>
      </p:sp>
    </p:spTree>
    <p:extLst>
      <p:ext uri="{BB962C8B-B14F-4D97-AF65-F5344CB8AC3E}">
        <p14:creationId xmlns:p14="http://schemas.microsoft.com/office/powerpoint/2010/main" val="320765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30C2-9BB3-45FF-96A2-BE04316E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Areas of the Events Industry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C6CADE4-A9C1-4197-9BAD-F05E7663A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51" y="1610605"/>
            <a:ext cx="81252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180975" defTabSz="914400"/>
            <a:r>
              <a:rPr lang="en-GB" altLang="en-US" sz="2000" b="1" dirty="0">
                <a:solidFill>
                  <a:srgbClr val="708D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According to </a:t>
            </a:r>
            <a:r>
              <a:rPr lang="en-GB" altLang="en-US" sz="2000" b="1" dirty="0" err="1">
                <a:solidFill>
                  <a:srgbClr val="708D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Cofre</a:t>
            </a:r>
            <a:r>
              <a:rPr lang="en-GB" altLang="en-US" sz="2000" b="1" dirty="0">
                <a:solidFill>
                  <a:srgbClr val="708D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-Bravo et al., (2019) there are three types of social capital as outlined in Figure 12.2</a:t>
            </a:r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rgbClr val="708D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9" name="Diagram 1">
            <a:extLst>
              <a:ext uri="{FF2B5EF4-FFF2-40B4-BE49-F238E27FC236}">
                <a16:creationId xmlns:a16="http://schemas.microsoft.com/office/drawing/2014/main" id="{D61E74AB-07B9-4C2E-95D3-EE40E44A807E}"/>
              </a:ext>
            </a:extLst>
          </p:cNvPr>
          <p:cNvGrpSpPr/>
          <p:nvPr/>
        </p:nvGrpSpPr>
        <p:grpSpPr>
          <a:xfrm>
            <a:off x="1266738" y="2474752"/>
            <a:ext cx="7071919" cy="3808602"/>
            <a:chOff x="0" y="0"/>
            <a:chExt cx="3198369" cy="285605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F45F3B-9625-4ADC-9286-B8EDAF4385EF}"/>
                </a:ext>
              </a:extLst>
            </p:cNvPr>
            <p:cNvSpPr/>
            <p:nvPr/>
          </p:nvSpPr>
          <p:spPr>
            <a:xfrm>
              <a:off x="1119125" y="1316763"/>
              <a:ext cx="960120" cy="9601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60120"/>
                <a:gd name="f7" fmla="val 160023"/>
                <a:gd name="f8" fmla="val 71645"/>
                <a:gd name="f9" fmla="val 800097"/>
                <a:gd name="f10" fmla="val 888475"/>
                <a:gd name="f11" fmla="+- 0 0 -90"/>
                <a:gd name="f12" fmla="*/ f3 1 960120"/>
                <a:gd name="f13" fmla="*/ f4 1 960120"/>
                <a:gd name="f14" fmla="+- f6 0 f5"/>
                <a:gd name="f15" fmla="*/ f11 f0 1"/>
                <a:gd name="f16" fmla="*/ f14 1 960120"/>
                <a:gd name="f17" fmla="*/ 0 f14 1"/>
                <a:gd name="f18" fmla="*/ 160023 f14 1"/>
                <a:gd name="f19" fmla="*/ 800097 f14 1"/>
                <a:gd name="f20" fmla="*/ 960120 f14 1"/>
                <a:gd name="f21" fmla="*/ f15 1 f2"/>
                <a:gd name="f22" fmla="*/ f17 1 960120"/>
                <a:gd name="f23" fmla="*/ f18 1 960120"/>
                <a:gd name="f24" fmla="*/ f19 1 960120"/>
                <a:gd name="f25" fmla="*/ f20 1 960120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960120" h="96012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0209" tIns="100209" rIns="100209" bIns="100209" anchor="ctr" anchorCtr="1" compatLnSpc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0" i="0" u="none" strike="noStrike" kern="15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Social Capital </a:t>
              </a:r>
              <a:endPara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D8134F4-67C2-4243-AD91-05D8EE53527D}"/>
                </a:ext>
              </a:extLst>
            </p:cNvPr>
            <p:cNvSpPr/>
            <p:nvPr/>
          </p:nvSpPr>
          <p:spPr>
            <a:xfrm rot="16200004">
              <a:off x="1262444" y="980021"/>
              <a:ext cx="673483" cy="0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val 673484"/>
                <a:gd name="f5" fmla="abs f0"/>
                <a:gd name="f6" fmla="abs f1"/>
                <a:gd name="f7" fmla="abs f2"/>
                <a:gd name="f8" fmla="*/ f0 1 673484"/>
                <a:gd name="f9" fmla="val f3"/>
                <a:gd name="f10" fmla="+- f3 0 f3"/>
                <a:gd name="f11" fmla="+- f4 0 f3"/>
                <a:gd name="f12" fmla="?: f5 f0 1"/>
                <a:gd name="f13" fmla="?: f6 f1 1"/>
                <a:gd name="f14" fmla="?: f7 f2 1"/>
                <a:gd name="f15" fmla="*/ f11 1 673484"/>
                <a:gd name="f16" fmla="*/ f10 1 0"/>
                <a:gd name="f17" fmla="*/ f12 1 673484"/>
                <a:gd name="f18" fmla="*/ f13 1 21600"/>
                <a:gd name="f19" fmla="*/ 21600 f13 1"/>
                <a:gd name="f20" fmla="*/ 0 1 f15"/>
                <a:gd name="f21" fmla="*/ 673484 1 f15"/>
                <a:gd name="f22" fmla="*/ 0 1 f16"/>
                <a:gd name="f23" fmla="min f18 f17"/>
                <a:gd name="f24" fmla="*/ f19 1 f14"/>
                <a:gd name="f25" fmla="*/ f20 f8 1"/>
                <a:gd name="f26" fmla="*/ f21 f8 1"/>
                <a:gd name="f27" fmla="val f24"/>
                <a:gd name="f28" fmla="*/ f3 f23 1"/>
                <a:gd name="f29" fmla="+- f27 0 f9"/>
                <a:gd name="f30" fmla="*/ f29 1 0"/>
                <a:gd name="f31" fmla="*/ f22 f30 1"/>
                <a:gd name="f32" fmla="*/ f3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32" r="f26" b="f32"/>
              <a:pathLst>
                <a:path w="673484">
                  <a:moveTo>
                    <a:pt x="f3" y="f28"/>
                  </a:moveTo>
                  <a:lnTo>
                    <a:pt x="f4" y="f28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4B1CCB3-0403-4237-A364-A1C5F14298E6}"/>
                </a:ext>
              </a:extLst>
            </p:cNvPr>
            <p:cNvSpPr/>
            <p:nvPr/>
          </p:nvSpPr>
          <p:spPr>
            <a:xfrm>
              <a:off x="1277544" y="0"/>
              <a:ext cx="643280" cy="6432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43280"/>
                <a:gd name="f7" fmla="val 107215"/>
                <a:gd name="f8" fmla="val 48002"/>
                <a:gd name="f9" fmla="val 536065"/>
                <a:gd name="f10" fmla="val 595278"/>
                <a:gd name="f11" fmla="+- 0 0 -90"/>
                <a:gd name="f12" fmla="*/ f3 1 643280"/>
                <a:gd name="f13" fmla="*/ f4 1 643280"/>
                <a:gd name="f14" fmla="+- f6 0 f5"/>
                <a:gd name="f15" fmla="*/ f11 f0 1"/>
                <a:gd name="f16" fmla="*/ f14 1 643280"/>
                <a:gd name="f17" fmla="*/ 0 f14 1"/>
                <a:gd name="f18" fmla="*/ 107215 f14 1"/>
                <a:gd name="f19" fmla="*/ 536065 f14 1"/>
                <a:gd name="f20" fmla="*/ 643280 f14 1"/>
                <a:gd name="f21" fmla="*/ f15 1 f2"/>
                <a:gd name="f22" fmla="*/ f17 1 643280"/>
                <a:gd name="f23" fmla="*/ f18 1 643280"/>
                <a:gd name="f24" fmla="*/ f19 1 643280"/>
                <a:gd name="f25" fmla="*/ f20 1 643280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643280" h="64328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1877" tIns="61877" rIns="61877" bIns="61877" anchor="ctr" anchorCtr="1" compatLnSpc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5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Bonding</a:t>
              </a:r>
              <a:endPara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CF31824-A7FF-40D8-AFBB-E97FB3B0823C}"/>
                </a:ext>
              </a:extLst>
            </p:cNvPr>
            <p:cNvSpPr/>
            <p:nvPr/>
          </p:nvSpPr>
          <p:spPr>
            <a:xfrm rot="1800004">
              <a:off x="2042440" y="2211348"/>
              <a:ext cx="549462" cy="0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val 549460"/>
                <a:gd name="f5" fmla="abs f0"/>
                <a:gd name="f6" fmla="abs f1"/>
                <a:gd name="f7" fmla="abs f2"/>
                <a:gd name="f8" fmla="*/ f0 1 549460"/>
                <a:gd name="f9" fmla="val f3"/>
                <a:gd name="f10" fmla="+- f3 0 f3"/>
                <a:gd name="f11" fmla="+- f4 0 f3"/>
                <a:gd name="f12" fmla="?: f5 f0 1"/>
                <a:gd name="f13" fmla="?: f6 f1 1"/>
                <a:gd name="f14" fmla="?: f7 f2 1"/>
                <a:gd name="f15" fmla="*/ f11 1 549460"/>
                <a:gd name="f16" fmla="*/ f10 1 0"/>
                <a:gd name="f17" fmla="*/ f12 1 549460"/>
                <a:gd name="f18" fmla="*/ f13 1 21600"/>
                <a:gd name="f19" fmla="*/ 21600 f13 1"/>
                <a:gd name="f20" fmla="*/ 0 1 f15"/>
                <a:gd name="f21" fmla="*/ 549460 1 f15"/>
                <a:gd name="f22" fmla="*/ 0 1 f16"/>
                <a:gd name="f23" fmla="min f18 f17"/>
                <a:gd name="f24" fmla="*/ f19 1 f14"/>
                <a:gd name="f25" fmla="*/ f20 f8 1"/>
                <a:gd name="f26" fmla="*/ f21 f8 1"/>
                <a:gd name="f27" fmla="val f24"/>
                <a:gd name="f28" fmla="*/ f3 f23 1"/>
                <a:gd name="f29" fmla="+- f27 0 f9"/>
                <a:gd name="f30" fmla="*/ f29 1 0"/>
                <a:gd name="f31" fmla="*/ f22 f30 1"/>
                <a:gd name="f32" fmla="*/ f3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32" r="f26" b="f32"/>
              <a:pathLst>
                <a:path w="549460">
                  <a:moveTo>
                    <a:pt x="f3" y="f28"/>
                  </a:moveTo>
                  <a:lnTo>
                    <a:pt x="f4" y="f28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9A4876C-236D-4DB7-8EFA-6BD5F1415201}"/>
                </a:ext>
              </a:extLst>
            </p:cNvPr>
            <p:cNvSpPr/>
            <p:nvPr/>
          </p:nvSpPr>
          <p:spPr>
            <a:xfrm>
              <a:off x="2555089" y="2212774"/>
              <a:ext cx="643280" cy="6432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43280"/>
                <a:gd name="f7" fmla="val 107215"/>
                <a:gd name="f8" fmla="val 48002"/>
                <a:gd name="f9" fmla="val 536065"/>
                <a:gd name="f10" fmla="val 595278"/>
                <a:gd name="f11" fmla="+- 0 0 -90"/>
                <a:gd name="f12" fmla="*/ f3 1 643280"/>
                <a:gd name="f13" fmla="*/ f4 1 643280"/>
                <a:gd name="f14" fmla="+- f6 0 f5"/>
                <a:gd name="f15" fmla="*/ f11 f0 1"/>
                <a:gd name="f16" fmla="*/ f14 1 643280"/>
                <a:gd name="f17" fmla="*/ 0 f14 1"/>
                <a:gd name="f18" fmla="*/ 107215 f14 1"/>
                <a:gd name="f19" fmla="*/ 536065 f14 1"/>
                <a:gd name="f20" fmla="*/ 643280 f14 1"/>
                <a:gd name="f21" fmla="*/ f15 1 f2"/>
                <a:gd name="f22" fmla="*/ f17 1 643280"/>
                <a:gd name="f23" fmla="*/ f18 1 643280"/>
                <a:gd name="f24" fmla="*/ f19 1 643280"/>
                <a:gd name="f25" fmla="*/ f20 1 643280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643280" h="64328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1877" tIns="61877" rIns="61877" bIns="61877" anchor="ctr" anchorCtr="1" compatLnSpc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5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Bridging </a:t>
              </a:r>
              <a:endPara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D7D49F5-F5D5-4A94-83EA-24C3710A09A7}"/>
                </a:ext>
              </a:extLst>
            </p:cNvPr>
            <p:cNvSpPr/>
            <p:nvPr/>
          </p:nvSpPr>
          <p:spPr>
            <a:xfrm rot="8999987">
              <a:off x="606467" y="2211348"/>
              <a:ext cx="549462" cy="0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val 549460"/>
                <a:gd name="f5" fmla="abs f0"/>
                <a:gd name="f6" fmla="abs f1"/>
                <a:gd name="f7" fmla="abs f2"/>
                <a:gd name="f8" fmla="*/ f0 1 549460"/>
                <a:gd name="f9" fmla="val f3"/>
                <a:gd name="f10" fmla="+- f3 0 f3"/>
                <a:gd name="f11" fmla="+- f4 0 f3"/>
                <a:gd name="f12" fmla="?: f5 f0 1"/>
                <a:gd name="f13" fmla="?: f6 f1 1"/>
                <a:gd name="f14" fmla="?: f7 f2 1"/>
                <a:gd name="f15" fmla="*/ f11 1 549460"/>
                <a:gd name="f16" fmla="*/ f10 1 0"/>
                <a:gd name="f17" fmla="*/ f12 1 549460"/>
                <a:gd name="f18" fmla="*/ f13 1 21600"/>
                <a:gd name="f19" fmla="*/ 21600 f13 1"/>
                <a:gd name="f20" fmla="*/ 0 1 f15"/>
                <a:gd name="f21" fmla="*/ 549460 1 f15"/>
                <a:gd name="f22" fmla="*/ 0 1 f16"/>
                <a:gd name="f23" fmla="min f18 f17"/>
                <a:gd name="f24" fmla="*/ f19 1 f14"/>
                <a:gd name="f25" fmla="*/ f20 f8 1"/>
                <a:gd name="f26" fmla="*/ f21 f8 1"/>
                <a:gd name="f27" fmla="val f24"/>
                <a:gd name="f28" fmla="*/ f3 f23 1"/>
                <a:gd name="f29" fmla="+- f27 0 f9"/>
                <a:gd name="f30" fmla="*/ f29 1 0"/>
                <a:gd name="f31" fmla="*/ f22 f30 1"/>
                <a:gd name="f32" fmla="*/ f3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32" r="f26" b="f32"/>
              <a:pathLst>
                <a:path w="549460">
                  <a:moveTo>
                    <a:pt x="f3" y="f28"/>
                  </a:moveTo>
                  <a:lnTo>
                    <a:pt x="f4" y="f28"/>
                  </a:lnTo>
                </a:path>
              </a:pathLst>
            </a:custGeom>
            <a:noFill/>
            <a:ln w="12701" cap="flat">
              <a:solidFill>
                <a:srgbClr val="34599C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CFBBEE3-2178-46D6-A684-25F00E78861C}"/>
                </a:ext>
              </a:extLst>
            </p:cNvPr>
            <p:cNvSpPr/>
            <p:nvPr/>
          </p:nvSpPr>
          <p:spPr>
            <a:xfrm>
              <a:off x="0" y="2212774"/>
              <a:ext cx="643280" cy="6432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43280"/>
                <a:gd name="f7" fmla="val 107215"/>
                <a:gd name="f8" fmla="val 48002"/>
                <a:gd name="f9" fmla="val 536065"/>
                <a:gd name="f10" fmla="val 595278"/>
                <a:gd name="f11" fmla="+- 0 0 -90"/>
                <a:gd name="f12" fmla="*/ f3 1 643280"/>
                <a:gd name="f13" fmla="*/ f4 1 643280"/>
                <a:gd name="f14" fmla="+- f6 0 f5"/>
                <a:gd name="f15" fmla="*/ f11 f0 1"/>
                <a:gd name="f16" fmla="*/ f14 1 643280"/>
                <a:gd name="f17" fmla="*/ 0 f14 1"/>
                <a:gd name="f18" fmla="*/ 107215 f14 1"/>
                <a:gd name="f19" fmla="*/ 536065 f14 1"/>
                <a:gd name="f20" fmla="*/ 643280 f14 1"/>
                <a:gd name="f21" fmla="*/ f15 1 f2"/>
                <a:gd name="f22" fmla="*/ f17 1 643280"/>
                <a:gd name="f23" fmla="*/ f18 1 643280"/>
                <a:gd name="f24" fmla="*/ f19 1 643280"/>
                <a:gd name="f25" fmla="*/ f20 1 643280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643280" h="64328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6961" tIns="66961" rIns="66961" bIns="66961" anchor="ctr" anchorCtr="1" compatLnSpc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50" b="0" i="0" u="none" strike="noStrike" kern="15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Linking </a:t>
              </a:r>
              <a:endPara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307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Blogging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040F34E-73D6-457D-BD0B-2AF5223B0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Blogging allows a good way to engage with your audiences through covering issues and topics which are of interest to your audiences. </a:t>
            </a:r>
          </a:p>
          <a:p>
            <a:r>
              <a:rPr lang="en-GB" dirty="0"/>
              <a:t>A blog consists of text images video and other media created into a high quality content which is engaging. </a:t>
            </a:r>
          </a:p>
          <a:p>
            <a:r>
              <a:rPr lang="en-GB" dirty="0"/>
              <a:t>There are several blogging sites available many of which are free and some can be part of an organisations own website. </a:t>
            </a:r>
          </a:p>
          <a:p>
            <a:r>
              <a:rPr lang="en-GB" dirty="0"/>
              <a:t>A blog is normally set up as an extension of an event website or an organisation website. </a:t>
            </a:r>
          </a:p>
        </p:txBody>
      </p:sp>
    </p:spTree>
    <p:extLst>
      <p:ext uri="{BB962C8B-B14F-4D97-AF65-F5344CB8AC3E}">
        <p14:creationId xmlns:p14="http://schemas.microsoft.com/office/powerpoint/2010/main" val="3311065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E86CA-0411-4A5F-A3F5-E33111D6E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1062339"/>
          </a:xfrm>
        </p:spPr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Edinburgh International Film Festival Goes Digital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51F7-E17E-4F37-ACEF-C196649DB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This provided the organisers an opportunity to adapt and expand to an online offering.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Their aims were to: </a:t>
            </a:r>
            <a:endParaRPr lang="en-GB" dirty="0"/>
          </a:p>
          <a:p>
            <a:r>
              <a:rPr lang="en-GB" dirty="0"/>
              <a:t>Create an innovative digital festival </a:t>
            </a:r>
          </a:p>
          <a:p>
            <a:r>
              <a:rPr lang="en-GB" dirty="0"/>
              <a:t>Ensure EIFF continues to be a platform to showcase and celebrate new films and film making talent </a:t>
            </a:r>
          </a:p>
          <a:p>
            <a:r>
              <a:rPr lang="en-GB" dirty="0"/>
              <a:t>Diversity of the UK online streaming offering by providing a wider access to contemporary British and international cinema.</a:t>
            </a:r>
          </a:p>
        </p:txBody>
      </p:sp>
    </p:spTree>
    <p:extLst>
      <p:ext uri="{BB962C8B-B14F-4D97-AF65-F5344CB8AC3E}">
        <p14:creationId xmlns:p14="http://schemas.microsoft.com/office/powerpoint/2010/main" val="3817759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6AC3-32C9-4B33-9BF8-7E327E6AC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Edinburgh International Film Festival Goes Digital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22F83-2BC0-421F-9A7F-7E4EA9AFF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000000"/>
                </a:solidFill>
              </a:rPr>
              <a:t>Continue EIFF’s legacy as world’s longest continually running film festival by adapt-</a:t>
            </a:r>
            <a:r>
              <a:rPr lang="en-GB" dirty="0" err="1">
                <a:solidFill>
                  <a:srgbClr val="000000"/>
                </a:solidFill>
              </a:rPr>
              <a:t>ing</a:t>
            </a:r>
            <a:r>
              <a:rPr lang="en-GB" dirty="0">
                <a:solidFill>
                  <a:srgbClr val="000000"/>
                </a:solidFill>
              </a:rPr>
              <a:t> to current challenges and delivering it in a new online space </a:t>
            </a:r>
          </a:p>
          <a:p>
            <a:pPr lvl="0"/>
            <a:r>
              <a:rPr lang="en-GB" dirty="0">
                <a:solidFill>
                  <a:srgbClr val="000000"/>
                </a:solidFill>
              </a:rPr>
              <a:t>Maintain EIFF’s visibility with local, national, and international audiences </a:t>
            </a:r>
          </a:p>
          <a:p>
            <a:pPr lvl="0"/>
            <a:r>
              <a:rPr lang="en-GB" dirty="0">
                <a:solidFill>
                  <a:srgbClr val="000000"/>
                </a:solidFill>
              </a:rPr>
              <a:t>Introduce new audiences to EIFF, using a digital platform to extend the reach of the Festival </a:t>
            </a:r>
          </a:p>
          <a:p>
            <a:pPr lvl="0"/>
            <a:r>
              <a:rPr lang="en-GB" dirty="0">
                <a:solidFill>
                  <a:srgbClr val="000000"/>
                </a:solidFill>
              </a:rPr>
              <a:t>Learn how to deliver digital projects, including online streaming and online Q&amp;A's which will allow us to do more of this in the future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424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444F-5FD5-4530-A705-D43CF657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Summary</a:t>
            </a:r>
            <a:br>
              <a:rPr lang="en-GB" b="1" cap="all" dirty="0"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F1C4E-9CF2-45F6-A158-BE0E8CB5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383414"/>
          </a:xfrm>
        </p:spPr>
        <p:txBody>
          <a:bodyPr/>
          <a:lstStyle/>
          <a:p>
            <a:r>
              <a:rPr lang="en-GB" dirty="0"/>
              <a:t>Digital Business Maturity Model can be used to evaluate the level of technology implementation at different levels in organisations. </a:t>
            </a:r>
          </a:p>
          <a:p>
            <a:r>
              <a:rPr lang="en-GB" dirty="0"/>
              <a:t>5G technology, artificial intelligence, Internet of Things, big data and virtual reality.</a:t>
            </a:r>
          </a:p>
          <a:p>
            <a:r>
              <a:rPr lang="en-GB" dirty="0"/>
              <a:t>The wireless service communications tool that helped the industry to promote exhibitions, events and festivals. </a:t>
            </a:r>
          </a:p>
          <a:p>
            <a:r>
              <a:rPr lang="en-GB" dirty="0"/>
              <a:t>New technology has enhanced the event industry to participate in marketing entities and exhibitors and use of full capabilities of 5G technology</a:t>
            </a:r>
            <a:r>
              <a:rPr lang="en-GB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33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Multimedia Technology for Events Organisers 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These are some bullet points:</a:t>
            </a:r>
          </a:p>
          <a:p>
            <a:r>
              <a:rPr lang="en-GB" dirty="0"/>
              <a:t>This chapter aims to provide an overview of new multimedia technology for events organisations and management.</a:t>
            </a:r>
          </a:p>
          <a:p>
            <a:r>
              <a:rPr lang="en-GB" dirty="0"/>
              <a:t>The rapid changes in new multimedia technology is having a great impact on the events industry.</a:t>
            </a:r>
          </a:p>
          <a:p>
            <a:r>
              <a:rPr lang="en-GB" dirty="0"/>
              <a:t>Appreciating the digital maturity in the events organisation and how it is implemented is a key aspect for managers. </a:t>
            </a:r>
          </a:p>
          <a:p>
            <a:r>
              <a:rPr lang="en-GB" dirty="0"/>
              <a:t>Evaluation of engagement is important before the event starts, during the event after the event to assess the experience of consumers.</a:t>
            </a:r>
          </a:p>
        </p:txBody>
      </p:sp>
    </p:spTree>
    <p:extLst>
      <p:ext uri="{BB962C8B-B14F-4D97-AF65-F5344CB8AC3E}">
        <p14:creationId xmlns:p14="http://schemas.microsoft.com/office/powerpoint/2010/main" val="42075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EFF90-8A9C-496F-A0EF-AEC9DB7D9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Evolving Event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5079C-FE42-40EC-AED5-81698CEDC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technology isn’t so much a sperate entity of events, but it is integrated in event management.</a:t>
            </a:r>
          </a:p>
          <a:p>
            <a:r>
              <a:rPr lang="en-GB" dirty="0"/>
              <a:t>Integrating digital technology as part of events, and mostly in ways which personalise participation, is key to driving engagement for attendees.</a:t>
            </a:r>
          </a:p>
          <a:p>
            <a:r>
              <a:rPr lang="en-GB" dirty="0"/>
              <a:t>Current event managers are  beginning to appreciate technology is part of their roles.</a:t>
            </a:r>
          </a:p>
          <a:p>
            <a:r>
              <a:rPr lang="en-GB" dirty="0"/>
              <a:t>For established event professionals, it seems that the greater part of the ‘lesser’ challenge is keeping up with technology.</a:t>
            </a:r>
          </a:p>
        </p:txBody>
      </p:sp>
    </p:spTree>
    <p:extLst>
      <p:ext uri="{BB962C8B-B14F-4D97-AF65-F5344CB8AC3E}">
        <p14:creationId xmlns:p14="http://schemas.microsoft.com/office/powerpoint/2010/main" val="227384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D2813-1CE8-486A-99E0-42617D42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Maturity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AB7A4-3539-4C0C-BEBB-9C98F612F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Digital Business Maturity Model presents the need for greater integrated use of technology within event organisation.</a:t>
            </a:r>
          </a:p>
          <a:p>
            <a:r>
              <a:rPr lang="en-GB" dirty="0"/>
              <a:t>Offer a wider, more systemic change to processes and management. </a:t>
            </a:r>
          </a:p>
          <a:p>
            <a:r>
              <a:rPr lang="en-GB" dirty="0"/>
              <a:t>This approach will give event managers new efficiencies, redefine your employees’ roles and present their entire organisation.</a:t>
            </a:r>
          </a:p>
          <a:p>
            <a:r>
              <a:rPr lang="en-GB" dirty="0"/>
              <a:t>Holding and maintaining a strategic understanding of your current situation is as much a challenge for many organisations as keeping pace with technological change.</a:t>
            </a:r>
          </a:p>
        </p:txBody>
      </p:sp>
    </p:spTree>
    <p:extLst>
      <p:ext uri="{BB962C8B-B14F-4D97-AF65-F5344CB8AC3E}">
        <p14:creationId xmlns:p14="http://schemas.microsoft.com/office/powerpoint/2010/main" val="289444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08CB3E-431C-460B-8D1F-443E876787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3006" y="260059"/>
            <a:ext cx="8011486" cy="631691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GB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12.1</a:t>
            </a:r>
            <a:r>
              <a:rPr lang="en-GB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Business Maturity Model</a:t>
            </a:r>
            <a:r>
              <a:rPr lang="en-GB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4" name="Diagram 2">
            <a:extLst>
              <a:ext uri="{FF2B5EF4-FFF2-40B4-BE49-F238E27FC236}">
                <a16:creationId xmlns:a16="http://schemas.microsoft.com/office/drawing/2014/main" id="{D1C9F0DF-4F2D-4A5D-A307-53F399CF0B64}"/>
              </a:ext>
            </a:extLst>
          </p:cNvPr>
          <p:cNvGrpSpPr/>
          <p:nvPr/>
        </p:nvGrpSpPr>
        <p:grpSpPr>
          <a:xfrm>
            <a:off x="620785" y="1543574"/>
            <a:ext cx="7743039" cy="4605555"/>
            <a:chOff x="0" y="0"/>
            <a:chExt cx="5486400" cy="383376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603FC06-FF92-4CB7-93B7-A1CC679CD59A}"/>
                </a:ext>
              </a:extLst>
            </p:cNvPr>
            <p:cNvSpPr/>
            <p:nvPr/>
          </p:nvSpPr>
          <p:spPr>
            <a:xfrm>
              <a:off x="2194560" y="0"/>
              <a:ext cx="1097280" cy="7402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97280"/>
                <a:gd name="f7" fmla="val 640080"/>
                <a:gd name="f8" fmla="val 548638"/>
                <a:gd name="f9" fmla="val 548642"/>
                <a:gd name="f10" fmla="+- 0 0 -90"/>
                <a:gd name="f11" fmla="*/ f3 1 1097280"/>
                <a:gd name="f12" fmla="*/ f4 1 640080"/>
                <a:gd name="f13" fmla="+- f7 0 f5"/>
                <a:gd name="f14" fmla="+- f6 0 f5"/>
                <a:gd name="f15" fmla="*/ f10 f0 1"/>
                <a:gd name="f16" fmla="*/ f14 1 1097280"/>
                <a:gd name="f17" fmla="*/ f13 1 640080"/>
                <a:gd name="f18" fmla="*/ 0 f14 1"/>
                <a:gd name="f19" fmla="*/ 640080 f13 1"/>
                <a:gd name="f20" fmla="*/ 548638 f14 1"/>
                <a:gd name="f21" fmla="*/ 0 f13 1"/>
                <a:gd name="f22" fmla="*/ 548642 f14 1"/>
                <a:gd name="f23" fmla="*/ 1097280 f14 1"/>
                <a:gd name="f24" fmla="*/ f15 1 f2"/>
                <a:gd name="f25" fmla="*/ f18 1 1097280"/>
                <a:gd name="f26" fmla="*/ f19 1 640080"/>
                <a:gd name="f27" fmla="*/ f20 1 1097280"/>
                <a:gd name="f28" fmla="*/ f21 1 640080"/>
                <a:gd name="f29" fmla="*/ f22 1 1097280"/>
                <a:gd name="f30" fmla="*/ f23 1 1097280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1097280" h="640080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374647" tIns="222244" rIns="374647" bIns="888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10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Level4 : </a:t>
              </a:r>
              <a:endParaRPr lang="en-GB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10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 Future </a:t>
              </a:r>
              <a:endParaRPr lang="en-GB" sz="1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49BBB6F-861F-47E2-9A7D-BF6BF93581C2}"/>
                </a:ext>
              </a:extLst>
            </p:cNvPr>
            <p:cNvSpPr/>
            <p:nvPr/>
          </p:nvSpPr>
          <p:spPr>
            <a:xfrm>
              <a:off x="1645920" y="740217"/>
              <a:ext cx="2194560" cy="70951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94560"/>
                <a:gd name="f7" fmla="val 640080"/>
                <a:gd name="f8" fmla="val 548638"/>
                <a:gd name="f9" fmla="val 1645922"/>
                <a:gd name="f10" fmla="+- 0 0 -90"/>
                <a:gd name="f11" fmla="*/ f3 1 2194560"/>
                <a:gd name="f12" fmla="*/ f4 1 640080"/>
                <a:gd name="f13" fmla="+- f7 0 f5"/>
                <a:gd name="f14" fmla="+- f6 0 f5"/>
                <a:gd name="f15" fmla="*/ f10 f0 1"/>
                <a:gd name="f16" fmla="*/ f14 1 2194560"/>
                <a:gd name="f17" fmla="*/ f13 1 640080"/>
                <a:gd name="f18" fmla="*/ 0 f14 1"/>
                <a:gd name="f19" fmla="*/ 640080 f13 1"/>
                <a:gd name="f20" fmla="*/ 548638 f14 1"/>
                <a:gd name="f21" fmla="*/ 0 f13 1"/>
                <a:gd name="f22" fmla="*/ 1645922 f14 1"/>
                <a:gd name="f23" fmla="*/ 2194560 f14 1"/>
                <a:gd name="f24" fmla="*/ f15 1 f2"/>
                <a:gd name="f25" fmla="*/ f18 1 2194560"/>
                <a:gd name="f26" fmla="*/ f19 1 640080"/>
                <a:gd name="f27" fmla="*/ f20 1 2194560"/>
                <a:gd name="f28" fmla="*/ f21 1 640080"/>
                <a:gd name="f29" fmla="*/ f22 1 2194560"/>
                <a:gd name="f30" fmla="*/ f23 1 2194560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2194560" h="640080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758695" tIns="173013" rIns="758695" bIns="888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Level 3: </a:t>
              </a:r>
              <a:r>
                <a:rPr lang="en-GB" sz="1050" b="1" kern="150" dirty="0" err="1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Intergral</a:t>
              </a: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Fully digital No “E” Everything is “E”</a:t>
              </a:r>
              <a:endPara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A495530-D18C-4AAA-901B-7BA1B4FDEC27}"/>
                </a:ext>
              </a:extLst>
            </p:cNvPr>
            <p:cNvSpPr/>
            <p:nvPr/>
          </p:nvSpPr>
          <p:spPr>
            <a:xfrm>
              <a:off x="1097280" y="1449733"/>
              <a:ext cx="3291840" cy="8446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91840"/>
                <a:gd name="f7" fmla="val 640080"/>
                <a:gd name="f8" fmla="val 548638"/>
                <a:gd name="f9" fmla="val 2743202"/>
                <a:gd name="f10" fmla="+- 0 0 -90"/>
                <a:gd name="f11" fmla="*/ f3 1 3291840"/>
                <a:gd name="f12" fmla="*/ f4 1 640080"/>
                <a:gd name="f13" fmla="+- f7 0 f5"/>
                <a:gd name="f14" fmla="+- f6 0 f5"/>
                <a:gd name="f15" fmla="*/ f10 f0 1"/>
                <a:gd name="f16" fmla="*/ f14 1 3291840"/>
                <a:gd name="f17" fmla="*/ f13 1 640080"/>
                <a:gd name="f18" fmla="*/ 0 f14 1"/>
                <a:gd name="f19" fmla="*/ 640080 f13 1"/>
                <a:gd name="f20" fmla="*/ 548638 f14 1"/>
                <a:gd name="f21" fmla="*/ 0 f13 1"/>
                <a:gd name="f22" fmla="*/ 2743202 f14 1"/>
                <a:gd name="f23" fmla="*/ 3291840 f14 1"/>
                <a:gd name="f24" fmla="*/ f15 1 f2"/>
                <a:gd name="f25" fmla="*/ f18 1 3291840"/>
                <a:gd name="f26" fmla="*/ f19 1 640080"/>
                <a:gd name="f27" fmla="*/ f20 1 3291840"/>
                <a:gd name="f28" fmla="*/ f21 1 640080"/>
                <a:gd name="f29" fmla="*/ f22 1 3291840"/>
                <a:gd name="f30" fmla="*/ f23 1 3291840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3291840" h="640080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50719" tIns="118305" rIns="950719" bIns="888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Level 2: E-Engagement: </a:t>
              </a:r>
              <a:endPara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Two way communications “Open” philosophy E-business processes including e-commerce</a:t>
              </a:r>
              <a:endPara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1077251-47C8-4009-8512-B328C64E6722}"/>
                </a:ext>
              </a:extLst>
            </p:cNvPr>
            <p:cNvSpPr/>
            <p:nvPr/>
          </p:nvSpPr>
          <p:spPr>
            <a:xfrm>
              <a:off x="548640" y="2294338"/>
              <a:ext cx="4389120" cy="8446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389120"/>
                <a:gd name="f7" fmla="val 640080"/>
                <a:gd name="f8" fmla="val 548638"/>
                <a:gd name="f9" fmla="val 3840482"/>
                <a:gd name="f10" fmla="+- 0 0 -90"/>
                <a:gd name="f11" fmla="*/ f3 1 4389120"/>
                <a:gd name="f12" fmla="*/ f4 1 640080"/>
                <a:gd name="f13" fmla="+- f7 0 f5"/>
                <a:gd name="f14" fmla="+- f6 0 f5"/>
                <a:gd name="f15" fmla="*/ f10 f0 1"/>
                <a:gd name="f16" fmla="*/ f14 1 4389120"/>
                <a:gd name="f17" fmla="*/ f13 1 640080"/>
                <a:gd name="f18" fmla="*/ 0 f14 1"/>
                <a:gd name="f19" fmla="*/ 640080 f13 1"/>
                <a:gd name="f20" fmla="*/ 548638 f14 1"/>
                <a:gd name="f21" fmla="*/ 0 f13 1"/>
                <a:gd name="f22" fmla="*/ 3840482 f14 1"/>
                <a:gd name="f23" fmla="*/ 4389120 f14 1"/>
                <a:gd name="f24" fmla="*/ f15 1 f2"/>
                <a:gd name="f25" fmla="*/ f18 1 4389120"/>
                <a:gd name="f26" fmla="*/ f19 1 640080"/>
                <a:gd name="f27" fmla="*/ f20 1 4389120"/>
                <a:gd name="f28" fmla="*/ f21 1 640080"/>
                <a:gd name="f29" fmla="*/ f22 1 4389120"/>
                <a:gd name="f30" fmla="*/ f23 1 4389120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4389120" h="640080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42743" tIns="90955" rIns="1142743" bIns="888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Level 1: Presence: </a:t>
              </a:r>
              <a:endPara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05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Static web presence and broadcast model of communication</a:t>
              </a:r>
              <a:endPara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46D588-B668-4291-80E2-E6B241FBDD01}"/>
                </a:ext>
              </a:extLst>
            </p:cNvPr>
            <p:cNvSpPr/>
            <p:nvPr/>
          </p:nvSpPr>
          <p:spPr>
            <a:xfrm>
              <a:off x="0" y="3138942"/>
              <a:ext cx="5486400" cy="69482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486400"/>
                <a:gd name="f7" fmla="val 640080"/>
                <a:gd name="f8" fmla="val 548638"/>
                <a:gd name="f9" fmla="val 4937762"/>
                <a:gd name="f10" fmla="+- 0 0 -90"/>
                <a:gd name="f11" fmla="*/ f3 1 5486400"/>
                <a:gd name="f12" fmla="*/ f4 1 640080"/>
                <a:gd name="f13" fmla="+- f7 0 f5"/>
                <a:gd name="f14" fmla="+- f6 0 f5"/>
                <a:gd name="f15" fmla="*/ f10 f0 1"/>
                <a:gd name="f16" fmla="*/ f14 1 5486400"/>
                <a:gd name="f17" fmla="*/ f13 1 640080"/>
                <a:gd name="f18" fmla="*/ 0 f14 1"/>
                <a:gd name="f19" fmla="*/ 640080 f13 1"/>
                <a:gd name="f20" fmla="*/ 548638 f14 1"/>
                <a:gd name="f21" fmla="*/ 0 f13 1"/>
                <a:gd name="f22" fmla="*/ 4937762 f14 1"/>
                <a:gd name="f23" fmla="*/ 5486400 f14 1"/>
                <a:gd name="f24" fmla="*/ f15 1 f2"/>
                <a:gd name="f25" fmla="*/ f18 1 5486400"/>
                <a:gd name="f26" fmla="*/ f19 1 640080"/>
                <a:gd name="f27" fmla="*/ f20 1 5486400"/>
                <a:gd name="f28" fmla="*/ f21 1 640080"/>
                <a:gd name="f29" fmla="*/ f22 1 5486400"/>
                <a:gd name="f30" fmla="*/ f23 1 5486400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5486400" h="640080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34767" tIns="74541" rIns="1334767" bIns="888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40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Level 0- Non Digital: </a:t>
              </a:r>
              <a:endParaRPr lang="en-GB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400" b="1" kern="15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No web or social media engagement</a:t>
              </a:r>
              <a:endParaRPr lang="en-GB" sz="1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070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103AF0-7060-4BD9-A56A-C020609BC2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Trends in Events Technology </a:t>
            </a:r>
          </a:p>
          <a:p>
            <a:endParaRPr lang="en-GB" dirty="0"/>
          </a:p>
          <a:p>
            <a:r>
              <a:rPr lang="en-GB" b="1" dirty="0"/>
              <a:t>5 G Technology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/>
              <a:t>Implementation of a faster wireless service called 5G (Fifth Generation) is occurring around the world.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/>
              <a:t>This means it is the fifth generation of wireless technology and the next higher level of service above the previous 4G wireless technology.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/>
              <a:t> Service speeds are 300-500% faster than 4G capabilities, and 5G also has the capability to deliver higher quality picture and sound as well as Virtual Reality (VR) to the handset.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8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A80A68-6C96-4A29-9AA6-B2E6A0513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sz="3500" b="1" dirty="0"/>
              <a:t>5G Technology Provide Higher Quality Two-way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Offer Virtual Reality (VR) programming, multi person two-way interactive conferencing.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3-D engagement and a host of additional higher quality communication and product demonstration protocols.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provide a measure of speed and capability a good 5G connection is estimated to have the ability to download all 600 episodes (just over 200 hours).</a:t>
            </a:r>
          </a:p>
        </p:txBody>
      </p:sp>
    </p:spTree>
    <p:extLst>
      <p:ext uri="{BB962C8B-B14F-4D97-AF65-F5344CB8AC3E}">
        <p14:creationId xmlns:p14="http://schemas.microsoft.com/office/powerpoint/2010/main" val="351642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D628F-120D-41E8-B487-E463AFBE5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Artificial Intelligence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4391F-A6DB-418E-AA07-7E08AAD80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Artificial Intelligence (AI) is a specific type of software that models human behaviour and human decision-making processes for computers/machines to replicate.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AI technology and sophistication has tremendously improved in the last few years.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AI experts are far more experienced now and computers are far more technologically advance and powerful.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As technology improves, in future speech bots will be far more intelligent will have considerably more inbuilt capabilities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3238165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7A39-161E-4EED-9CD8-4DEC2C35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of Things (IoT)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8B129-F16B-40AE-A049-759FB4B2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105446"/>
          </a:xfrm>
        </p:spPr>
        <p:txBody>
          <a:bodyPr/>
          <a:lstStyle/>
          <a:p>
            <a:r>
              <a:rPr lang="en-GB" dirty="0"/>
              <a:t>The Internet of Things (IoT) enables the connection of various devices through the Internet.  </a:t>
            </a:r>
          </a:p>
          <a:p>
            <a:r>
              <a:rPr lang="en-GB" dirty="0"/>
              <a:t>Small memory microchips (MEM’s) with its own unique Internet address embedded in devices can be connected using the Internet.</a:t>
            </a:r>
          </a:p>
          <a:p>
            <a:r>
              <a:rPr lang="en-GB" dirty="0"/>
              <a:t>IoT will be the underpinning technology for the growth of distance management processes, gathering data, customer service and may other new applications. </a:t>
            </a:r>
          </a:p>
          <a:p>
            <a:r>
              <a:rPr lang="en-GB" dirty="0"/>
              <a:t>IoT can be used by exhibitors and events to handle real time demonstrations of products which could place away from the exhibition facility like in factory or a remote site.</a:t>
            </a:r>
          </a:p>
        </p:txBody>
      </p:sp>
    </p:spTree>
    <p:extLst>
      <p:ext uri="{BB962C8B-B14F-4D97-AF65-F5344CB8AC3E}">
        <p14:creationId xmlns:p14="http://schemas.microsoft.com/office/powerpoint/2010/main" val="2696516229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A866D6CBA6E49A75EC427157B067F" ma:contentTypeVersion="8" ma:contentTypeDescription="Create a new document." ma:contentTypeScope="" ma:versionID="d8748c0c68b2c5baa0668c05c9386063">
  <xsd:schema xmlns:xsd="http://www.w3.org/2001/XMLSchema" xmlns:xs="http://www.w3.org/2001/XMLSchema" xmlns:p="http://schemas.microsoft.com/office/2006/metadata/properties" xmlns:ns3="c8f33147-51ea-46f1-870b-2bd9db81f152" targetNamespace="http://schemas.microsoft.com/office/2006/metadata/properties" ma:root="true" ma:fieldsID="dcf9116e16dad2618c48662bc74f37a3" ns3:_="">
    <xsd:import namespace="c8f33147-51ea-46f1-870b-2bd9db81f1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3147-51ea-46f1-870b-2bd9db81f1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42D37A-16B6-4393-88ED-0166824FD7B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8f33147-51ea-46f1-870b-2bd9db81f15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F15AEF-E572-4452-A77F-12AE0E9C6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33147-51ea-46f1-870b-2bd9db81f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239</TotalTime>
  <Words>1186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Times New Roman Bold</vt:lpstr>
      <vt:lpstr>Wingdings</vt:lpstr>
      <vt:lpstr>SAGE Theme</vt:lpstr>
      <vt:lpstr>PowerPoint Presentation</vt:lpstr>
      <vt:lpstr>Chapter 2 Multimedia Technology for Events Organisers  </vt:lpstr>
      <vt:lpstr>Evolving Event Technology</vt:lpstr>
      <vt:lpstr>Digital Maturity Model</vt:lpstr>
      <vt:lpstr>PowerPoint Presentation</vt:lpstr>
      <vt:lpstr>PowerPoint Presentation</vt:lpstr>
      <vt:lpstr>PowerPoint Presentation</vt:lpstr>
      <vt:lpstr>Artificial Intelligence</vt:lpstr>
      <vt:lpstr>Internet of Things (IoT) </vt:lpstr>
      <vt:lpstr>Big Data </vt:lpstr>
      <vt:lpstr>Social Media Usage in Events </vt:lpstr>
      <vt:lpstr>Value of Areas of the Events Industry</vt:lpstr>
      <vt:lpstr>Blogging</vt:lpstr>
      <vt:lpstr>Edinburgh International Film Festival Goes Digital </vt:lpstr>
      <vt:lpstr>Edinburgh International Film Festival Goes Digital </vt:lpstr>
      <vt:lpstr>Summary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21</cp:revision>
  <dcterms:created xsi:type="dcterms:W3CDTF">2016-10-10T13:09:11Z</dcterms:created>
  <dcterms:modified xsi:type="dcterms:W3CDTF">2022-03-16T14:22:33Z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0x010100ED4A866D6CBA6E49A75EC427157B067F</vt:lpwstr>
  </property>
</Properties>
</file>